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DED"/>
    <a:srgbClr val="267A9E"/>
    <a:srgbClr val="40A5D1"/>
    <a:srgbClr val="F5A936"/>
    <a:srgbClr val="ED8C37"/>
    <a:srgbClr val="B899BA"/>
    <a:srgbClr val="986B9B"/>
    <a:srgbClr val="FFFFFF"/>
    <a:srgbClr val="7DAFC5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25F8A-2B6C-41A7-BEA6-1E4B24317B12}" v="39" dt="2024-07-29T21:29:11.046"/>
    <p1510:client id="{A3B12F06-B925-2D48-81A9-90CFF68042AD}" v="1" dt="2024-07-29T21:30:34.090"/>
    <p1510:client id="{C1E739CC-7A56-4A52-AF1C-C4ECAF40DD26}" v="13" dt="2024-07-29T17:29:36.8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05" autoAdjust="0"/>
    <p:restoredTop sz="89278" autoAdjust="0"/>
  </p:normalViewPr>
  <p:slideViewPr>
    <p:cSldViewPr snapToGrid="0">
      <p:cViewPr varScale="1">
        <p:scale>
          <a:sx n="99" d="100"/>
          <a:sy n="99" d="100"/>
        </p:scale>
        <p:origin x="11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01FD3-2009-4874-ACF7-8B3BFF84033F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C87A3-AAC3-420F-82B2-6029B996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0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42902-609F-29E5-AACD-89EFFEDCE1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2295A1-3F50-8E8D-EE3A-8F1132CE0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D9F16-52A8-86A0-A139-DBED8997D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42AE5-D84B-8404-6F8D-F528B175B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40408-CE5C-17D7-DDDC-BD08E9558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23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1E3A2-E0B5-90AF-F95E-715C244D1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D91378-BF46-8FE4-1E4C-5107D6A786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975DB-6A50-5186-24C2-E73CF0B6A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B57CB-2D6C-CAC3-850E-8D05C92F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F1F5C-0FB3-6924-000C-E124FBFF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10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DAA176-3760-1F7E-1BE1-F0DA4134B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1B7C31-4C4C-CF13-C169-457B6FF4E3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084E0-3165-A418-FB9D-D13B2E0CD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471AA-95E1-228E-7DDE-4D431478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4875A6-30E2-40EA-E54B-2D0D3D152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03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EFA55-67DB-83C7-DCC1-A9E8B3271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C2440-9354-579F-2917-495AF626F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4F9C9-E984-3CC4-2C6E-433DC3A85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2090B-1288-9573-DC9E-63A659A34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446D0-F1D9-AA8A-4E8C-1CADD7609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552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FCC4C-0C54-9947-3D0A-B9D1D01A0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06EB0-9FBE-B16C-8D70-D92ECFEB4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93E86-4FB6-C186-5BE8-79B0E5350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E2553-9F17-3BE3-2682-DA6DD6178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679FB2-DC29-2AFF-1D1B-EF9F1B70E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55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6A3AA-D090-880A-AC06-C79694DAE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96EB9-B526-7798-CEC0-8EFD12AAE3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89D804-2496-FDAE-619E-E3F76D569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46BE6-45F7-FED3-3507-7FC5E55A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7C202-0AA7-37CF-F7AC-CE4B88E0C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A7A6B-FA1A-F149-0BCB-4CC620782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91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E4800-F69F-B7BA-3C18-29145ABC8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700E3E-C308-BECA-AECB-4C91B0322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2BC695-410F-7608-2D46-462A65D97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4060D4-662C-0A33-AFB9-CEA039FD4D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5B475-DDDC-5E17-39DC-09C3E2DC87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C97D42-D72E-27F3-7BE1-7E1D8099A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3C8172-4EF5-8D76-6CA1-9199F2247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FCAA1C-366B-B626-3B74-5EE7E5C89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18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87C45-6403-0815-81A8-0B8A67E9A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B1A345-F2A7-BF66-3BD5-6B6819740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0E5E74-D3B5-8798-27A8-A91CF7E8A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2EF66A-1431-D7A9-87A3-D1063C8F1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76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DBAD4E-ADA6-8CFB-CA8D-F25C8058C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48A3A0-8017-FB15-100F-7D12AAF62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B1E260-DC3D-8D0E-8CE4-0497E0C9A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68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F954E-3E36-3925-29EE-DBF2B7037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3CE02-A9DC-B5E1-F9A5-E6403F8F6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34592-B307-F84A-EEFD-DB1957B05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1FF7B-8B96-D8C8-B96A-AA0471142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4F1545-B74F-F5CF-02C7-29810BE96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03947A-B078-4D43-1A8A-84170A102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73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4B1F-0065-1F8A-2926-C11669C88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F0ABAA-D146-694C-FE5B-2CEE39CFB4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195A5-AD16-7225-BF60-0EA06D879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84E678-DBC8-57E0-4B87-BDDA69853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66066-F9A2-D5DD-2378-6F9C6B581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A0CEA2-353C-9FAB-0BE0-D041C05C0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012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845977-77A4-C439-8D37-82F6B4A76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9633D-CCAA-3FEE-1EB7-FD2ED182C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70B0C-1A14-7F9D-B8E3-673AE6242C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44313-B7F1-46C8-8C64-A2B8084D778A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48C30-2A37-CD53-B89A-BB1FE9AB8D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B7EAB-46B8-570A-8BA3-28705BD76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1EE639-2D78-443D-8E76-4C29D0229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252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17EF2E-F8F3-BA9B-0E8D-F6B865F108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5" r="7270"/>
          <a:stretch/>
        </p:blipFill>
        <p:spPr>
          <a:xfrm>
            <a:off x="1459905" y="657369"/>
            <a:ext cx="4315253" cy="380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35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Huang, Yu Xi (Max)</dc:creator>
  <cp:lastModifiedBy>Mahler, Simon (Simon)</cp:lastModifiedBy>
  <cp:revision>73</cp:revision>
  <dcterms:created xsi:type="dcterms:W3CDTF">2024-07-16T18:22:43Z</dcterms:created>
  <dcterms:modified xsi:type="dcterms:W3CDTF">2025-04-27T01:45:32Z</dcterms:modified>
</cp:coreProperties>
</file>

<file path=docProps/thumbnail.jpeg>
</file>